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7"/>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78" d="100"/>
          <a:sy n="178" d="100"/>
        </p:scale>
        <p:origin x="-4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notesMaster" Target="notesMasters/notesMaster1.xml"/><Relationship Id="rId368" Type="http://schemas.openxmlformats.org/officeDocument/2006/relationships/printerSettings" Target="printerSettings/printerSettings1.bin"/><Relationship Id="rId369"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viewProps" Target="viewProps.xml"/><Relationship Id="rId371" Type="http://schemas.openxmlformats.org/officeDocument/2006/relationships/theme" Target="theme/theme1.xml"/><Relationship Id="rId372" Type="http://schemas.openxmlformats.org/officeDocument/2006/relationships/tableStyles" Target="tableStyles.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4/24/17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11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a:t>
            </a:r>
            <a:r>
              <a:rPr lang="en-US" dirty="0" smtClean="0"/>
              <a:t>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a:t>
            </a:r>
            <a:r>
              <a:rPr lang="en-US" dirty="0" smtClean="0"/>
              <a:t>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29135</TotalTime>
  <Words>11521</Words>
  <Application>Microsoft Macintosh PowerPoint</Application>
  <PresentationFormat>On-screen Show (4:3)</PresentationFormat>
  <Paragraphs>2837</Paragraphs>
  <Slides>365</Slides>
  <Notes>1</Notes>
  <HiddenSlides>0</HiddenSlides>
  <MMClips>0</MMClips>
  <ScaleCrop>false</ScaleCrop>
  <HeadingPairs>
    <vt:vector size="4" baseType="variant">
      <vt:variant>
        <vt:lpstr>Theme</vt:lpstr>
      </vt:variant>
      <vt:variant>
        <vt:i4>1</vt:i4>
      </vt:variant>
      <vt:variant>
        <vt:lpstr>Slide Titles</vt:lpstr>
      </vt:variant>
      <vt:variant>
        <vt:i4>365</vt:i4>
      </vt:variant>
    </vt:vector>
  </HeadingPairs>
  <TitlesOfParts>
    <vt:vector size="366"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1775</cp:revision>
  <dcterms:created xsi:type="dcterms:W3CDTF">2016-08-19T13:44:54Z</dcterms:created>
  <dcterms:modified xsi:type="dcterms:W3CDTF">2017-04-24T13:49:35Z</dcterms:modified>
</cp:coreProperties>
</file>